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C0D061-94C7-42A2-8761-611D480B7910}" type="datetimeFigureOut">
              <a:rPr lang="nl-NL" smtClean="0"/>
              <a:t>1-12-2013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36147C6-87E5-4083-AAA7-A8399A269B3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Slecht-nieuws en Klachten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Comgast</a:t>
            </a:r>
            <a:r>
              <a:rPr lang="nl-NL" dirty="0" smtClean="0"/>
              <a:t> &amp;  Recreatie werken met gasten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8269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b="0" dirty="0" smtClean="0"/>
              <a:t>Heeft iedereen de vragen kunnen beantwoorden?</a:t>
            </a:r>
            <a:endParaRPr lang="nl-NL" sz="4000" b="0" dirty="0"/>
          </a:p>
        </p:txBody>
      </p:sp>
    </p:spTree>
    <p:extLst>
      <p:ext uri="{BB962C8B-B14F-4D97-AF65-F5344CB8AC3E}">
        <p14:creationId xmlns:p14="http://schemas.microsoft.com/office/powerpoint/2010/main" val="190838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Slecht-nieuws-gesprek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b="0" dirty="0" smtClean="0"/>
              <a:t>Wanneer komen </a:t>
            </a:r>
            <a:r>
              <a:rPr lang="nl-NL" sz="3600" b="0" dirty="0" err="1" smtClean="0"/>
              <a:t>slecht-nieuws-gesprekken</a:t>
            </a:r>
            <a:r>
              <a:rPr lang="nl-NL" sz="3600" b="0" dirty="0" smtClean="0"/>
              <a:t> voor?</a:t>
            </a:r>
          </a:p>
          <a:p>
            <a:endParaRPr lang="nl-NL" sz="3600" b="0" dirty="0"/>
          </a:p>
          <a:p>
            <a:r>
              <a:rPr lang="nl-NL" sz="3600" b="0" dirty="0" smtClean="0"/>
              <a:t>Waarom is het belangrijk om dit goed te kunnen?</a:t>
            </a:r>
            <a:endParaRPr lang="nl-NL" sz="3600" b="0" dirty="0"/>
          </a:p>
        </p:txBody>
      </p:sp>
    </p:spTree>
    <p:extLst>
      <p:ext uri="{BB962C8B-B14F-4D97-AF65-F5344CB8AC3E}">
        <p14:creationId xmlns:p14="http://schemas.microsoft.com/office/powerpoint/2010/main" val="294517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Slecht-nieuws-gesprek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000" b="0" dirty="0"/>
              <a:t>Een slecht-nieuwsgesprek heeft verschillende doelen:</a:t>
            </a:r>
          </a:p>
          <a:p>
            <a:endParaRPr lang="nl-NL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b="0" dirty="0" smtClean="0"/>
              <a:t>een </a:t>
            </a:r>
            <a:r>
              <a:rPr lang="nl-NL" sz="2000" b="0" dirty="0"/>
              <a:t>kennisdoel: het duidelijk en feitelijk overbrengen van het </a:t>
            </a:r>
            <a:r>
              <a:rPr lang="nl-NL" sz="2000" b="0" dirty="0" smtClean="0"/>
              <a:t>slechte nieuws</a:t>
            </a:r>
            <a:r>
              <a:rPr lang="nl-NL" sz="2000" b="0" dirty="0"/>
              <a:t>;</a:t>
            </a:r>
          </a:p>
          <a:p>
            <a:endParaRPr lang="nl-NL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b="0" dirty="0" smtClean="0"/>
              <a:t>een </a:t>
            </a:r>
            <a:r>
              <a:rPr lang="nl-NL" sz="2000" b="0" dirty="0"/>
              <a:t>houdingsdoel: het helpen verwerken van het slechte nieuws en het inleven </a:t>
            </a:r>
            <a:r>
              <a:rPr lang="nl-NL" sz="2000" b="0" dirty="0" smtClean="0"/>
              <a:t>in </a:t>
            </a:r>
            <a:r>
              <a:rPr lang="nl-NL" sz="2000" b="0" dirty="0"/>
              <a:t>de gevoelens van de ontvanger;</a:t>
            </a:r>
          </a:p>
          <a:p>
            <a:endParaRPr lang="nl-NL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b="0" dirty="0" smtClean="0"/>
              <a:t>gedragsdoel</a:t>
            </a:r>
            <a:r>
              <a:rPr lang="nl-NL" sz="2000" b="0" dirty="0"/>
              <a:t>: het helpen oplossen van het ontstane probleem.</a:t>
            </a:r>
          </a:p>
        </p:txBody>
      </p:sp>
    </p:spTree>
    <p:extLst>
      <p:ext uri="{BB962C8B-B14F-4D97-AF65-F5344CB8AC3E}">
        <p14:creationId xmlns:p14="http://schemas.microsoft.com/office/powerpoint/2010/main" val="202438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structuur van een </a:t>
            </a:r>
            <a:r>
              <a:rPr lang="nl-NL" dirty="0" err="1" smtClean="0"/>
              <a:t>slecht-nieuws-gesprek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0" dirty="0"/>
              <a:t>De structuur van een slecht-nieuwsgesprek ziet </a:t>
            </a:r>
            <a:r>
              <a:rPr lang="nl-NL" sz="2400" b="0" dirty="0" smtClean="0"/>
              <a:t>er als </a:t>
            </a:r>
            <a:r>
              <a:rPr lang="nl-NL" sz="2400" b="0" dirty="0"/>
              <a:t>volgt </a:t>
            </a:r>
            <a:r>
              <a:rPr lang="nl-NL" sz="2400" b="0" dirty="0" smtClean="0"/>
              <a:t>uit:</a:t>
            </a:r>
          </a:p>
          <a:p>
            <a:endParaRPr lang="nl-NL" sz="2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dirty="0" smtClean="0"/>
              <a:t>Slecht </a:t>
            </a:r>
            <a:r>
              <a:rPr lang="nl-NL" sz="2400" b="0" dirty="0"/>
              <a:t>nieuws vertellen.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dirty="0" smtClean="0"/>
              <a:t>Emoties </a:t>
            </a:r>
            <a:r>
              <a:rPr lang="nl-NL" sz="2400" b="0" dirty="0"/>
              <a:t>begrijpen en opvangen.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dirty="0" smtClean="0"/>
              <a:t>Oplossingen </a:t>
            </a:r>
            <a:r>
              <a:rPr lang="nl-NL" sz="2400" b="0" dirty="0"/>
              <a:t>bedenken.</a:t>
            </a:r>
          </a:p>
        </p:txBody>
      </p:sp>
    </p:spTree>
    <p:extLst>
      <p:ext uri="{BB962C8B-B14F-4D97-AF65-F5344CB8AC3E}">
        <p14:creationId xmlns:p14="http://schemas.microsoft.com/office/powerpoint/2010/main" val="75076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 </a:t>
            </a:r>
            <a:r>
              <a:rPr lang="nl-NL" dirty="0" err="1" smtClean="0"/>
              <a:t>slecht-nieuws-gesprek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0" dirty="0"/>
              <a:t>duidelijk </a:t>
            </a:r>
            <a:r>
              <a:rPr lang="nl-NL" sz="3200" b="0" dirty="0" smtClean="0"/>
              <a:t>formuleren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0" dirty="0"/>
              <a:t>actief </a:t>
            </a:r>
            <a:r>
              <a:rPr lang="nl-NL" sz="3200" b="0" dirty="0" smtClean="0"/>
              <a:t>luisteren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0" dirty="0"/>
              <a:t>non-verbale </a:t>
            </a:r>
            <a:r>
              <a:rPr lang="nl-NL" sz="3200" b="0" dirty="0" smtClean="0"/>
              <a:t>signalen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0" dirty="0"/>
              <a:t>vragen </a:t>
            </a:r>
            <a:r>
              <a:rPr lang="nl-NL" sz="3200" b="0" dirty="0" smtClean="0"/>
              <a:t>stellen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200" b="0" dirty="0"/>
              <a:t>concretiseren</a:t>
            </a:r>
          </a:p>
        </p:txBody>
      </p:sp>
    </p:spTree>
    <p:extLst>
      <p:ext uri="{BB962C8B-B14F-4D97-AF65-F5344CB8AC3E}">
        <p14:creationId xmlns:p14="http://schemas.microsoft.com/office/powerpoint/2010/main" val="72493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KLachtgesprek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b="0" dirty="0" smtClean="0"/>
              <a:t>Wanneer komen klachtgesprekken voor?</a:t>
            </a:r>
          </a:p>
          <a:p>
            <a:endParaRPr lang="nl-NL" sz="2800" b="0" dirty="0"/>
          </a:p>
          <a:p>
            <a:r>
              <a:rPr lang="nl-NL" sz="2800" b="0" dirty="0" smtClean="0"/>
              <a:t>Waarom is het belangrijk om een goed klachtgesprek te kunnen voeren?</a:t>
            </a:r>
            <a:endParaRPr lang="nl-NL" sz="2800" b="0" dirty="0"/>
          </a:p>
        </p:txBody>
      </p:sp>
    </p:spTree>
    <p:extLst>
      <p:ext uri="{BB962C8B-B14F-4D97-AF65-F5344CB8AC3E}">
        <p14:creationId xmlns:p14="http://schemas.microsoft.com/office/powerpoint/2010/main" val="364259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Terecht of onterecht ontevreden?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4000" b="0" dirty="0"/>
              <a:t>objectieve </a:t>
            </a:r>
            <a:r>
              <a:rPr lang="nl-NL" sz="4000" b="0" dirty="0" smtClean="0"/>
              <a:t>klacht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4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4000" b="0" dirty="0"/>
              <a:t>subjectieve klacht </a:t>
            </a:r>
          </a:p>
        </p:txBody>
      </p:sp>
    </p:spTree>
    <p:extLst>
      <p:ext uri="{BB962C8B-B14F-4D97-AF65-F5344CB8AC3E}">
        <p14:creationId xmlns:p14="http://schemas.microsoft.com/office/powerpoint/2010/main" val="115680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doelen van een klachtengesprek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dirty="0" smtClean="0"/>
              <a:t>een </a:t>
            </a:r>
            <a:r>
              <a:rPr lang="nl-NL" b="0" dirty="0"/>
              <a:t>kennisdoel: informatie uitwisselen over de inhoud en de beleving van de </a:t>
            </a:r>
          </a:p>
          <a:p>
            <a:r>
              <a:rPr lang="nl-NL" b="0" dirty="0"/>
              <a:t>klacht;</a:t>
            </a:r>
          </a:p>
          <a:p>
            <a:endParaRPr lang="nl-NL" b="0" dirty="0" smtClean="0"/>
          </a:p>
          <a:p>
            <a:r>
              <a:rPr lang="nl-NL" b="0" dirty="0" smtClean="0"/>
              <a:t>een </a:t>
            </a:r>
            <a:r>
              <a:rPr lang="nl-NL" b="0" dirty="0"/>
              <a:t>houdingsdoel: laten zien dat je het betreurt en laten zien dat je de klacht </a:t>
            </a:r>
          </a:p>
          <a:p>
            <a:r>
              <a:rPr lang="nl-NL" b="0" dirty="0"/>
              <a:t>serieus neemt;</a:t>
            </a:r>
          </a:p>
          <a:p>
            <a:endParaRPr lang="nl-NL" b="0" dirty="0" smtClean="0"/>
          </a:p>
          <a:p>
            <a:r>
              <a:rPr lang="nl-NL" b="0" dirty="0" smtClean="0"/>
              <a:t>een </a:t>
            </a:r>
            <a:r>
              <a:rPr lang="nl-NL" b="0" dirty="0"/>
              <a:t>gedragsdoel: een oplossing voorstellen, die voor de klager aanvaardbaar is.</a:t>
            </a:r>
          </a:p>
        </p:txBody>
      </p:sp>
    </p:spTree>
    <p:extLst>
      <p:ext uri="{BB962C8B-B14F-4D97-AF65-F5344CB8AC3E}">
        <p14:creationId xmlns:p14="http://schemas.microsoft.com/office/powerpoint/2010/main" val="1106074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is de opbouw van een klachtengesprek?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b="0" dirty="0" smtClean="0"/>
              <a:t>Structuur: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dirty="0" smtClean="0"/>
              <a:t>De </a:t>
            </a:r>
            <a:r>
              <a:rPr lang="nl-NL" sz="3600" b="0" dirty="0"/>
              <a:t>aanloopfase</a:t>
            </a:r>
            <a:r>
              <a:rPr lang="nl-NL" sz="3600" b="0" dirty="0" smtClean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dirty="0" smtClean="0"/>
              <a:t>De </a:t>
            </a:r>
            <a:r>
              <a:rPr lang="nl-NL" sz="3600" b="0" dirty="0"/>
              <a:t>planningsfase</a:t>
            </a:r>
            <a:r>
              <a:rPr lang="nl-NL" sz="3600" b="0" dirty="0" smtClean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dirty="0" smtClean="0"/>
              <a:t>De </a:t>
            </a:r>
            <a:r>
              <a:rPr lang="nl-NL" sz="3600" b="0" dirty="0"/>
              <a:t>themafase</a:t>
            </a:r>
            <a:r>
              <a:rPr lang="nl-NL" sz="3600" b="0" dirty="0" smtClean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3600" b="0" dirty="0" smtClean="0"/>
              <a:t>De </a:t>
            </a:r>
            <a:r>
              <a:rPr lang="nl-NL" sz="3600" b="0" dirty="0"/>
              <a:t>slotfase</a:t>
            </a:r>
            <a:r>
              <a:rPr lang="nl-NL" sz="3600" b="0" dirty="0" smtClean="0"/>
              <a:t>:</a:t>
            </a:r>
            <a:endParaRPr lang="nl-NL" sz="3600" b="0" dirty="0"/>
          </a:p>
        </p:txBody>
      </p:sp>
    </p:spTree>
    <p:extLst>
      <p:ext uri="{BB962C8B-B14F-4D97-AF65-F5344CB8AC3E}">
        <p14:creationId xmlns:p14="http://schemas.microsoft.com/office/powerpoint/2010/main" val="3002983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</TotalTime>
  <Words>224</Words>
  <Application>Microsoft Office PowerPoint</Application>
  <PresentationFormat>Diavoorstelling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Hoeken</vt:lpstr>
      <vt:lpstr>Slecht-nieuws en Klachten</vt:lpstr>
      <vt:lpstr>Slecht-nieuws-gesprek</vt:lpstr>
      <vt:lpstr>Slecht-nieuws-gesprek</vt:lpstr>
      <vt:lpstr>De structuur van een slecht-nieuws-gesprek</vt:lpstr>
      <vt:lpstr>Vaardigheden slecht-nieuws-gesprek</vt:lpstr>
      <vt:lpstr>KLachtgesprek</vt:lpstr>
      <vt:lpstr>Terecht of onterecht ontevreden?</vt:lpstr>
      <vt:lpstr>De doelen van een klachtengesprek</vt:lpstr>
      <vt:lpstr>Hoe is de opbouw van een klachtengesprek?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Slecht-nieuws en Klachten</dc:title>
  <dc:creator>Jacob</dc:creator>
  <cp:lastModifiedBy>Jacob</cp:lastModifiedBy>
  <cp:revision>2</cp:revision>
  <dcterms:created xsi:type="dcterms:W3CDTF">2013-12-01T17:20:03Z</dcterms:created>
  <dcterms:modified xsi:type="dcterms:W3CDTF">2013-12-01T17:34:02Z</dcterms:modified>
</cp:coreProperties>
</file>